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C4"/>
    <a:srgbClr val="002776"/>
    <a:srgbClr val="001B50"/>
    <a:srgbClr val="00153E"/>
    <a:srgbClr val="000E2A"/>
    <a:srgbClr val="D1EBFF"/>
    <a:srgbClr val="E5F4FF"/>
    <a:srgbClr val="A7D9FF"/>
    <a:srgbClr val="F84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84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58"/>
      </p:cViewPr>
      <p:guideLst>
        <p:guide orient="horz" pos="9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304B00-A85D-4591-0658-C1CBE01FD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E28D36-BA60-C51B-F608-6B52FDF16F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4F53E-6B80-4556-B08A-8CBD1834268D}" type="datetimeFigureOut">
              <a:rPr lang="fr-FR" smtClean="0"/>
              <a:t>18/12/2025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2614-F39C-DE68-6FDD-43149CD3FA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30496-D7BA-C2EB-E740-F9A3C53C79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E2A03-31A0-460C-9CEE-218F7BB0F1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39694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AD53B-E8A7-4B8D-ADE1-A57DDB43103E}" type="datetimeFigureOut">
              <a:rPr lang="fr-FR" smtClean="0"/>
              <a:t>18/12/2025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C887D-B1D8-4E24-83BC-F88FA180C0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09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opener" preserve="1">
  <p:cSld name="Presentation opener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734" y="3050681"/>
            <a:ext cx="2553604" cy="756444"/>
          </a:xfrm>
          <a:prstGeom prst="rect">
            <a:avLst/>
          </a:prstGeom>
          <a:noFill/>
          <a:ln>
            <a:noFill/>
          </a:ln>
          <a:effectLst>
            <a:outerShdw blurRad="171450" algn="bl" rotWithShape="0">
              <a:schemeClr val="dk1"/>
            </a:outerShdw>
          </a:effectLst>
        </p:spPr>
      </p:pic>
      <p:sp>
        <p:nvSpPr>
          <p:cNvPr id="975" name="Google Shape;975;p115"/>
          <p:cNvSpPr txBox="1"/>
          <p:nvPr/>
        </p:nvSpPr>
        <p:spPr>
          <a:xfrm>
            <a:off x="2506733" y="3276600"/>
            <a:ext cx="7178000" cy="294000"/>
          </a:xfrm>
          <a:prstGeom prst="rect">
            <a:avLst/>
          </a:prstGeom>
          <a:noFill/>
          <a:ln>
            <a:noFill/>
          </a:ln>
          <a:effectLst>
            <a:outerShdw blurRad="528638" algn="bl" rotWithShape="0">
              <a:schemeClr val="dk2"/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AI-driven tech consulting</a:t>
            </a:r>
            <a:endParaRPr sz="1733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34397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) Title static images 1" preserve="1" userDrawn="1">
  <p:cSld name="1_3) Title static images 1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01"/>
          <p:cNvSpPr txBox="1"/>
          <p:nvPr/>
        </p:nvSpPr>
        <p:spPr>
          <a:xfrm>
            <a:off x="1440000" y="5914801"/>
            <a:ext cx="3916000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33" b="1" dirty="0">
                <a:solidFill>
                  <a:srgbClr val="F8485E"/>
                </a:solidFill>
                <a:latin typeface="Montserrat"/>
                <a:ea typeface="Montserrat"/>
                <a:cs typeface="Montserrat"/>
                <a:sym typeface="Montserrat"/>
              </a:rPr>
              <a:t>Creative tech for Better Change</a:t>
            </a:r>
            <a:endParaRPr sz="1333" b="1" dirty="0">
              <a:solidFill>
                <a:srgbClr val="F8485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7" name="Google Shape;1467;p2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967" y="738000"/>
            <a:ext cx="1833024" cy="548871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201"/>
          <p:cNvSpPr txBox="1">
            <a:spLocks noGrp="1"/>
          </p:cNvSpPr>
          <p:nvPr>
            <p:ph type="title"/>
          </p:nvPr>
        </p:nvSpPr>
        <p:spPr>
          <a:xfrm>
            <a:off x="1483567" y="2354900"/>
            <a:ext cx="6248400" cy="1476000"/>
          </a:xfrm>
          <a:prstGeom prst="rect">
            <a:avLst/>
          </a:prstGeom>
        </p:spPr>
        <p:txBody>
          <a:bodyPr spcFirstLastPara="1" wrap="square" lIns="0" tIns="0" rIns="0" bIns="9145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4200"/>
              <a:buFont typeface="Montserrat Light"/>
              <a:buNone/>
              <a:defRPr sz="4000" b="0" kern="1200" dirty="0">
                <a:solidFill>
                  <a:srgbClr val="F8485E"/>
                </a:solidFill>
                <a:latin typeface="Montserrat"/>
                <a:ea typeface="Montserrat"/>
                <a:cs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pic>
        <p:nvPicPr>
          <p:cNvPr id="1473" name="Google Shape;1473;p201"/>
          <p:cNvPicPr preferRelativeResize="0"/>
          <p:nvPr/>
        </p:nvPicPr>
        <p:blipFill rotWithShape="1">
          <a:blip r:embed="rId3">
            <a:alphaModFix/>
          </a:blip>
          <a:srcRect t="377" b="387"/>
          <a:stretch/>
        </p:blipFill>
        <p:spPr>
          <a:xfrm>
            <a:off x="8385400" y="-499433"/>
            <a:ext cx="4616800" cy="458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4" name="Google Shape;1474;p201"/>
          <p:cNvPicPr preferRelativeResize="0"/>
          <p:nvPr/>
        </p:nvPicPr>
        <p:blipFill rotWithShape="1">
          <a:blip r:embed="rId4">
            <a:alphaModFix/>
          </a:blip>
          <a:srcRect l="18494" r="18494"/>
          <a:stretch/>
        </p:blipFill>
        <p:spPr>
          <a:xfrm>
            <a:off x="-799436" y="5287957"/>
            <a:ext cx="1526000" cy="151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Google Shape;17;p88">
            <a:extLst>
              <a:ext uri="{FF2B5EF4-FFF2-40B4-BE49-F238E27FC236}">
                <a16:creationId xmlns:a16="http://schemas.microsoft.com/office/drawing/2014/main" id="{2DD408D0-F02B-897B-68FD-D86F6625B3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3567" y="5287957"/>
            <a:ext cx="3916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700"/>
              <a:buFont typeface="Montserrat"/>
              <a:buNone/>
              <a:defRPr sz="1333" b="1">
                <a:solidFill>
                  <a:srgbClr val="3C3C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478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pos="701">
          <p15:clr>
            <a:srgbClr val="FA7B17"/>
          </p15:clr>
        </p15:guide>
        <p15:guide id="3" orient="horz" pos="2891">
          <p15:clr>
            <a:srgbClr val="FA7B17"/>
          </p15:clr>
        </p15:guide>
        <p15:guide id="4" pos="5490">
          <p15:clr>
            <a:srgbClr val="FA7B17"/>
          </p15:clr>
        </p15:guide>
        <p15:guide id="5" orient="horz" pos="10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 userDrawn="1">
  <p:cSld name="Custom Layout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/>
          <p:nvPr/>
        </p:nvSpPr>
        <p:spPr>
          <a:xfrm>
            <a:off x="8712169" y="533701"/>
            <a:ext cx="2971689" cy="4212527"/>
          </a:xfrm>
          <a:custGeom>
            <a:avLst/>
            <a:gdLst/>
            <a:ahLst/>
            <a:cxnLst/>
            <a:rect l="l" t="t" r="r" b="b"/>
            <a:pathLst>
              <a:path w="4898390" h="6943725" extrusionOk="0">
                <a:moveTo>
                  <a:pt x="1426344" y="0"/>
                </a:moveTo>
                <a:lnTo>
                  <a:pt x="0" y="0"/>
                </a:lnTo>
                <a:lnTo>
                  <a:pt x="0" y="6943579"/>
                </a:lnTo>
                <a:lnTo>
                  <a:pt x="1426344" y="6943579"/>
                </a:lnTo>
                <a:lnTo>
                  <a:pt x="1488331" y="6943239"/>
                </a:lnTo>
                <a:lnTo>
                  <a:pt x="1549672" y="6942224"/>
                </a:lnTo>
                <a:lnTo>
                  <a:pt x="1610368" y="6940539"/>
                </a:lnTo>
                <a:lnTo>
                  <a:pt x="1670421" y="6938189"/>
                </a:lnTo>
                <a:lnTo>
                  <a:pt x="1729834" y="6935180"/>
                </a:lnTo>
                <a:lnTo>
                  <a:pt x="1788609" y="6931517"/>
                </a:lnTo>
                <a:lnTo>
                  <a:pt x="1846748" y="6927206"/>
                </a:lnTo>
                <a:lnTo>
                  <a:pt x="1904254" y="6922252"/>
                </a:lnTo>
                <a:lnTo>
                  <a:pt x="1961130" y="6916660"/>
                </a:lnTo>
                <a:lnTo>
                  <a:pt x="2017376" y="6910435"/>
                </a:lnTo>
                <a:lnTo>
                  <a:pt x="2072996" y="6903585"/>
                </a:lnTo>
                <a:lnTo>
                  <a:pt x="2127993" y="6896112"/>
                </a:lnTo>
                <a:lnTo>
                  <a:pt x="2182367" y="6888024"/>
                </a:lnTo>
                <a:lnTo>
                  <a:pt x="2236123" y="6879325"/>
                </a:lnTo>
                <a:lnTo>
                  <a:pt x="2289261" y="6870022"/>
                </a:lnTo>
                <a:lnTo>
                  <a:pt x="2341784" y="6860118"/>
                </a:lnTo>
                <a:lnTo>
                  <a:pt x="2393696" y="6849620"/>
                </a:lnTo>
                <a:lnTo>
                  <a:pt x="2444997" y="6838533"/>
                </a:lnTo>
                <a:lnTo>
                  <a:pt x="2495690" y="6826863"/>
                </a:lnTo>
                <a:lnTo>
                  <a:pt x="2545779" y="6814615"/>
                </a:lnTo>
                <a:lnTo>
                  <a:pt x="2595264" y="6801794"/>
                </a:lnTo>
                <a:lnTo>
                  <a:pt x="2644148" y="6788406"/>
                </a:lnTo>
                <a:lnTo>
                  <a:pt x="2692434" y="6774456"/>
                </a:lnTo>
                <a:lnTo>
                  <a:pt x="2740124" y="6759950"/>
                </a:lnTo>
                <a:lnTo>
                  <a:pt x="2787220" y="6744892"/>
                </a:lnTo>
                <a:lnTo>
                  <a:pt x="2833724" y="6729289"/>
                </a:lnTo>
                <a:lnTo>
                  <a:pt x="2879640" y="6713146"/>
                </a:lnTo>
                <a:lnTo>
                  <a:pt x="2924969" y="6696469"/>
                </a:lnTo>
                <a:lnTo>
                  <a:pt x="2969713" y="6679261"/>
                </a:lnTo>
                <a:lnTo>
                  <a:pt x="3013875" y="6661530"/>
                </a:lnTo>
                <a:lnTo>
                  <a:pt x="3057457" y="6643281"/>
                </a:lnTo>
                <a:lnTo>
                  <a:pt x="3100462" y="6624518"/>
                </a:lnTo>
                <a:lnTo>
                  <a:pt x="3142892" y="6605248"/>
                </a:lnTo>
                <a:lnTo>
                  <a:pt x="3184749" y="6585475"/>
                </a:lnTo>
                <a:lnTo>
                  <a:pt x="3226035" y="6565206"/>
                </a:lnTo>
                <a:lnTo>
                  <a:pt x="3266753" y="6544445"/>
                </a:lnTo>
                <a:lnTo>
                  <a:pt x="3306905" y="6523198"/>
                </a:lnTo>
                <a:lnTo>
                  <a:pt x="3346494" y="6501471"/>
                </a:lnTo>
                <a:lnTo>
                  <a:pt x="3385521" y="6479268"/>
                </a:lnTo>
                <a:lnTo>
                  <a:pt x="3423990" y="6456595"/>
                </a:lnTo>
                <a:lnTo>
                  <a:pt x="3461902" y="6433458"/>
                </a:lnTo>
                <a:lnTo>
                  <a:pt x="3499260" y="6409863"/>
                </a:lnTo>
                <a:lnTo>
                  <a:pt x="3536065" y="6385813"/>
                </a:lnTo>
                <a:lnTo>
                  <a:pt x="3572322" y="6361316"/>
                </a:lnTo>
                <a:lnTo>
                  <a:pt x="3608030" y="6336376"/>
                </a:lnTo>
                <a:lnTo>
                  <a:pt x="3643194" y="6310998"/>
                </a:lnTo>
                <a:lnTo>
                  <a:pt x="3677816" y="6285189"/>
                </a:lnTo>
                <a:lnTo>
                  <a:pt x="3711897" y="6258953"/>
                </a:lnTo>
                <a:lnTo>
                  <a:pt x="3745440" y="6232296"/>
                </a:lnTo>
                <a:lnTo>
                  <a:pt x="3778447" y="6205223"/>
                </a:lnTo>
                <a:lnTo>
                  <a:pt x="3810921" y="6177740"/>
                </a:lnTo>
                <a:lnTo>
                  <a:pt x="3842864" y="6149853"/>
                </a:lnTo>
                <a:lnTo>
                  <a:pt x="3874279" y="6121566"/>
                </a:lnTo>
                <a:lnTo>
                  <a:pt x="3905167" y="6092885"/>
                </a:lnTo>
                <a:lnTo>
                  <a:pt x="3935531" y="6063815"/>
                </a:lnTo>
                <a:lnTo>
                  <a:pt x="3965373" y="6034362"/>
                </a:lnTo>
                <a:lnTo>
                  <a:pt x="3994696" y="6004532"/>
                </a:lnTo>
                <a:lnTo>
                  <a:pt x="4023502" y="5974329"/>
                </a:lnTo>
                <a:lnTo>
                  <a:pt x="4051793" y="5943759"/>
                </a:lnTo>
                <a:lnTo>
                  <a:pt x="4079571" y="5912828"/>
                </a:lnTo>
                <a:lnTo>
                  <a:pt x="4106840" y="5881540"/>
                </a:lnTo>
                <a:lnTo>
                  <a:pt x="4133601" y="5849902"/>
                </a:lnTo>
                <a:lnTo>
                  <a:pt x="4159856" y="5817919"/>
                </a:lnTo>
                <a:lnTo>
                  <a:pt x="4185608" y="5785595"/>
                </a:lnTo>
                <a:lnTo>
                  <a:pt x="4210860" y="5752938"/>
                </a:lnTo>
                <a:lnTo>
                  <a:pt x="4235613" y="5719951"/>
                </a:lnTo>
                <a:lnTo>
                  <a:pt x="4259870" y="5686641"/>
                </a:lnTo>
                <a:lnTo>
                  <a:pt x="4283633" y="5653012"/>
                </a:lnTo>
                <a:lnTo>
                  <a:pt x="4306904" y="5619071"/>
                </a:lnTo>
                <a:lnTo>
                  <a:pt x="4329687" y="5584822"/>
                </a:lnTo>
                <a:lnTo>
                  <a:pt x="4351982" y="5550271"/>
                </a:lnTo>
                <a:lnTo>
                  <a:pt x="4373793" y="5515424"/>
                </a:lnTo>
                <a:lnTo>
                  <a:pt x="4395122" y="5480285"/>
                </a:lnTo>
                <a:lnTo>
                  <a:pt x="4415971" y="5444861"/>
                </a:lnTo>
                <a:lnTo>
                  <a:pt x="4436342" y="5409157"/>
                </a:lnTo>
                <a:lnTo>
                  <a:pt x="4456238" y="5373178"/>
                </a:lnTo>
                <a:lnTo>
                  <a:pt x="4475662" y="5336929"/>
                </a:lnTo>
                <a:lnTo>
                  <a:pt x="4494614" y="5300416"/>
                </a:lnTo>
                <a:lnTo>
                  <a:pt x="4513099" y="5263644"/>
                </a:lnTo>
                <a:lnTo>
                  <a:pt x="4531117" y="5226619"/>
                </a:lnTo>
                <a:lnTo>
                  <a:pt x="4548672" y="5189347"/>
                </a:lnTo>
                <a:lnTo>
                  <a:pt x="4565765" y="5151832"/>
                </a:lnTo>
                <a:lnTo>
                  <a:pt x="4582400" y="5114080"/>
                </a:lnTo>
                <a:lnTo>
                  <a:pt x="4598578" y="5076096"/>
                </a:lnTo>
                <a:lnTo>
                  <a:pt x="4614302" y="5037886"/>
                </a:lnTo>
                <a:lnTo>
                  <a:pt x="4629573" y="4999456"/>
                </a:lnTo>
                <a:lnTo>
                  <a:pt x="4644396" y="4960810"/>
                </a:lnTo>
                <a:lnTo>
                  <a:pt x="4658770" y="4921954"/>
                </a:lnTo>
                <a:lnTo>
                  <a:pt x="4672700" y="4882893"/>
                </a:lnTo>
                <a:lnTo>
                  <a:pt x="4686187" y="4843634"/>
                </a:lnTo>
                <a:lnTo>
                  <a:pt x="4699234" y="4804181"/>
                </a:lnTo>
                <a:lnTo>
                  <a:pt x="4711842" y="4764539"/>
                </a:lnTo>
                <a:lnTo>
                  <a:pt x="4724015" y="4724715"/>
                </a:lnTo>
                <a:lnTo>
                  <a:pt x="4735755" y="4684713"/>
                </a:lnTo>
                <a:lnTo>
                  <a:pt x="4747063" y="4644539"/>
                </a:lnTo>
                <a:lnTo>
                  <a:pt x="4757943" y="4604199"/>
                </a:lnTo>
                <a:lnTo>
                  <a:pt x="4768396" y="4563697"/>
                </a:lnTo>
                <a:lnTo>
                  <a:pt x="4778425" y="4523039"/>
                </a:lnTo>
                <a:lnTo>
                  <a:pt x="4788033" y="4482231"/>
                </a:lnTo>
                <a:lnTo>
                  <a:pt x="4797220" y="4441279"/>
                </a:lnTo>
                <a:lnTo>
                  <a:pt x="4805991" y="4400186"/>
                </a:lnTo>
                <a:lnTo>
                  <a:pt x="4814347" y="4358959"/>
                </a:lnTo>
                <a:lnTo>
                  <a:pt x="4822291" y="4317604"/>
                </a:lnTo>
                <a:lnTo>
                  <a:pt x="4829824" y="4276125"/>
                </a:lnTo>
                <a:lnTo>
                  <a:pt x="4836950" y="4234529"/>
                </a:lnTo>
                <a:lnTo>
                  <a:pt x="4843670" y="4192820"/>
                </a:lnTo>
                <a:lnTo>
                  <a:pt x="4849987" y="4151004"/>
                </a:lnTo>
                <a:lnTo>
                  <a:pt x="4855903" y="4109086"/>
                </a:lnTo>
                <a:lnTo>
                  <a:pt x="4861421" y="4067072"/>
                </a:lnTo>
                <a:lnTo>
                  <a:pt x="4866542" y="4024967"/>
                </a:lnTo>
                <a:lnTo>
                  <a:pt x="4871269" y="3982777"/>
                </a:lnTo>
                <a:lnTo>
                  <a:pt x="4875605" y="3940506"/>
                </a:lnTo>
                <a:lnTo>
                  <a:pt x="4879552" y="3898161"/>
                </a:lnTo>
                <a:lnTo>
                  <a:pt x="4883112" y="3855747"/>
                </a:lnTo>
                <a:lnTo>
                  <a:pt x="4886287" y="3813269"/>
                </a:lnTo>
                <a:lnTo>
                  <a:pt x="4889080" y="3770733"/>
                </a:lnTo>
                <a:lnTo>
                  <a:pt x="4891493" y="3728144"/>
                </a:lnTo>
                <a:lnTo>
                  <a:pt x="4893528" y="3685507"/>
                </a:lnTo>
                <a:lnTo>
                  <a:pt x="4895189" y="3642828"/>
                </a:lnTo>
                <a:lnTo>
                  <a:pt x="4896476" y="3600112"/>
                </a:lnTo>
                <a:lnTo>
                  <a:pt x="4897392" y="3557366"/>
                </a:lnTo>
                <a:lnTo>
                  <a:pt x="4897940" y="3514593"/>
                </a:lnTo>
                <a:lnTo>
                  <a:pt x="4898123" y="3471800"/>
                </a:lnTo>
                <a:lnTo>
                  <a:pt x="4897791" y="3413859"/>
                </a:lnTo>
                <a:lnTo>
                  <a:pt x="4896801" y="3356427"/>
                </a:lnTo>
                <a:lnTo>
                  <a:pt x="4895157" y="3299502"/>
                </a:lnTo>
                <a:lnTo>
                  <a:pt x="4892864" y="3243084"/>
                </a:lnTo>
                <a:lnTo>
                  <a:pt x="4889925" y="3187172"/>
                </a:lnTo>
                <a:lnTo>
                  <a:pt x="4886348" y="3131766"/>
                </a:lnTo>
                <a:lnTo>
                  <a:pt x="4882136" y="3076866"/>
                </a:lnTo>
                <a:lnTo>
                  <a:pt x="4877293" y="3022471"/>
                </a:lnTo>
                <a:lnTo>
                  <a:pt x="4871826" y="2968579"/>
                </a:lnTo>
                <a:lnTo>
                  <a:pt x="4865739" y="2915192"/>
                </a:lnTo>
                <a:lnTo>
                  <a:pt x="4859036" y="2862308"/>
                </a:lnTo>
                <a:lnTo>
                  <a:pt x="4851722" y="2809927"/>
                </a:lnTo>
                <a:lnTo>
                  <a:pt x="4843804" y="2758048"/>
                </a:lnTo>
                <a:lnTo>
                  <a:pt x="4835284" y="2706671"/>
                </a:lnTo>
                <a:lnTo>
                  <a:pt x="4826168" y="2655795"/>
                </a:lnTo>
                <a:lnTo>
                  <a:pt x="4816462" y="2605420"/>
                </a:lnTo>
                <a:lnTo>
                  <a:pt x="4806169" y="2555545"/>
                </a:lnTo>
                <a:lnTo>
                  <a:pt x="4795295" y="2506170"/>
                </a:lnTo>
                <a:lnTo>
                  <a:pt x="4783844" y="2457293"/>
                </a:lnTo>
                <a:lnTo>
                  <a:pt x="4771822" y="2408916"/>
                </a:lnTo>
                <a:lnTo>
                  <a:pt x="4759232" y="2361037"/>
                </a:lnTo>
                <a:lnTo>
                  <a:pt x="4746081" y="2313655"/>
                </a:lnTo>
                <a:lnTo>
                  <a:pt x="4732373" y="2266771"/>
                </a:lnTo>
                <a:lnTo>
                  <a:pt x="4718112" y="2220383"/>
                </a:lnTo>
                <a:lnTo>
                  <a:pt x="4703305" y="2174491"/>
                </a:lnTo>
                <a:lnTo>
                  <a:pt x="4687954" y="2129095"/>
                </a:lnTo>
                <a:lnTo>
                  <a:pt x="4672066" y="2084194"/>
                </a:lnTo>
                <a:lnTo>
                  <a:pt x="4655645" y="2039787"/>
                </a:lnTo>
                <a:lnTo>
                  <a:pt x="4638696" y="1995875"/>
                </a:lnTo>
                <a:lnTo>
                  <a:pt x="4621224" y="1952456"/>
                </a:lnTo>
                <a:lnTo>
                  <a:pt x="4603234" y="1909530"/>
                </a:lnTo>
                <a:lnTo>
                  <a:pt x="4584730" y="1867096"/>
                </a:lnTo>
                <a:lnTo>
                  <a:pt x="4565718" y="1825154"/>
                </a:lnTo>
                <a:lnTo>
                  <a:pt x="4546202" y="1783704"/>
                </a:lnTo>
                <a:lnTo>
                  <a:pt x="4526187" y="1742745"/>
                </a:lnTo>
                <a:lnTo>
                  <a:pt x="4505678" y="1702276"/>
                </a:lnTo>
                <a:lnTo>
                  <a:pt x="4484680" y="1662297"/>
                </a:lnTo>
                <a:lnTo>
                  <a:pt x="4463198" y="1622808"/>
                </a:lnTo>
                <a:lnTo>
                  <a:pt x="4441236" y="1583807"/>
                </a:lnTo>
                <a:lnTo>
                  <a:pt x="4418800" y="1545295"/>
                </a:lnTo>
                <a:lnTo>
                  <a:pt x="4395893" y="1507271"/>
                </a:lnTo>
                <a:lnTo>
                  <a:pt x="4372522" y="1469733"/>
                </a:lnTo>
                <a:lnTo>
                  <a:pt x="4348691" y="1432683"/>
                </a:lnTo>
                <a:lnTo>
                  <a:pt x="4324405" y="1396119"/>
                </a:lnTo>
                <a:lnTo>
                  <a:pt x="4299668" y="1360041"/>
                </a:lnTo>
                <a:lnTo>
                  <a:pt x="4274486" y="1324448"/>
                </a:lnTo>
                <a:lnTo>
                  <a:pt x="4248864" y="1289340"/>
                </a:lnTo>
                <a:lnTo>
                  <a:pt x="4222805" y="1254716"/>
                </a:lnTo>
                <a:lnTo>
                  <a:pt x="4196316" y="1220575"/>
                </a:lnTo>
                <a:lnTo>
                  <a:pt x="4169400" y="1186918"/>
                </a:lnTo>
                <a:lnTo>
                  <a:pt x="4142064" y="1153744"/>
                </a:lnTo>
                <a:lnTo>
                  <a:pt x="4114311" y="1121051"/>
                </a:lnTo>
                <a:lnTo>
                  <a:pt x="4086146" y="1088841"/>
                </a:lnTo>
                <a:lnTo>
                  <a:pt x="4057575" y="1057111"/>
                </a:lnTo>
                <a:lnTo>
                  <a:pt x="4028602" y="1025862"/>
                </a:lnTo>
                <a:lnTo>
                  <a:pt x="3999232" y="995094"/>
                </a:lnTo>
                <a:lnTo>
                  <a:pt x="3969469" y="964804"/>
                </a:lnTo>
                <a:lnTo>
                  <a:pt x="3939320" y="934994"/>
                </a:lnTo>
                <a:lnTo>
                  <a:pt x="3908788" y="905663"/>
                </a:lnTo>
                <a:lnTo>
                  <a:pt x="3877879" y="876809"/>
                </a:lnTo>
                <a:lnTo>
                  <a:pt x="3846597" y="848433"/>
                </a:lnTo>
                <a:lnTo>
                  <a:pt x="3814947" y="820534"/>
                </a:lnTo>
                <a:lnTo>
                  <a:pt x="3782934" y="793112"/>
                </a:lnTo>
                <a:lnTo>
                  <a:pt x="3750563" y="766165"/>
                </a:lnTo>
                <a:lnTo>
                  <a:pt x="3717839" y="739694"/>
                </a:lnTo>
                <a:lnTo>
                  <a:pt x="3684767" y="713698"/>
                </a:lnTo>
                <a:lnTo>
                  <a:pt x="3651350" y="688176"/>
                </a:lnTo>
                <a:lnTo>
                  <a:pt x="3617595" y="663128"/>
                </a:lnTo>
                <a:lnTo>
                  <a:pt x="3583506" y="638554"/>
                </a:lnTo>
                <a:lnTo>
                  <a:pt x="3549089" y="614452"/>
                </a:lnTo>
                <a:lnTo>
                  <a:pt x="3514347" y="590823"/>
                </a:lnTo>
                <a:lnTo>
                  <a:pt x="3479285" y="567666"/>
                </a:lnTo>
                <a:lnTo>
                  <a:pt x="3443910" y="544980"/>
                </a:lnTo>
                <a:lnTo>
                  <a:pt x="3408224" y="522764"/>
                </a:lnTo>
                <a:lnTo>
                  <a:pt x="3372234" y="501019"/>
                </a:lnTo>
                <a:lnTo>
                  <a:pt x="3335944" y="479744"/>
                </a:lnTo>
                <a:lnTo>
                  <a:pt x="3299359" y="458938"/>
                </a:lnTo>
                <a:lnTo>
                  <a:pt x="3262484" y="438601"/>
                </a:lnTo>
                <a:lnTo>
                  <a:pt x="3225323" y="418732"/>
                </a:lnTo>
                <a:lnTo>
                  <a:pt x="3187882" y="399331"/>
                </a:lnTo>
                <a:lnTo>
                  <a:pt x="3150165" y="380397"/>
                </a:lnTo>
                <a:lnTo>
                  <a:pt x="3112178" y="361930"/>
                </a:lnTo>
                <a:lnTo>
                  <a:pt x="3073924" y="343929"/>
                </a:lnTo>
                <a:lnTo>
                  <a:pt x="3035410" y="326394"/>
                </a:lnTo>
                <a:lnTo>
                  <a:pt x="2996639" y="309323"/>
                </a:lnTo>
                <a:lnTo>
                  <a:pt x="2957617" y="292718"/>
                </a:lnTo>
                <a:lnTo>
                  <a:pt x="2918348" y="276576"/>
                </a:lnTo>
                <a:lnTo>
                  <a:pt x="2878838" y="260898"/>
                </a:lnTo>
                <a:lnTo>
                  <a:pt x="2839091" y="245683"/>
                </a:lnTo>
                <a:lnTo>
                  <a:pt x="2799111" y="230931"/>
                </a:lnTo>
                <a:lnTo>
                  <a:pt x="2758905" y="216640"/>
                </a:lnTo>
                <a:lnTo>
                  <a:pt x="2718477" y="202812"/>
                </a:lnTo>
                <a:lnTo>
                  <a:pt x="2677831" y="189444"/>
                </a:lnTo>
                <a:lnTo>
                  <a:pt x="2636972" y="176537"/>
                </a:lnTo>
                <a:lnTo>
                  <a:pt x="2595906" y="164089"/>
                </a:lnTo>
                <a:lnTo>
                  <a:pt x="2554637" y="152101"/>
                </a:lnTo>
                <a:lnTo>
                  <a:pt x="2513170" y="140573"/>
                </a:lnTo>
                <a:lnTo>
                  <a:pt x="2471510" y="129502"/>
                </a:lnTo>
                <a:lnTo>
                  <a:pt x="2429662" y="118890"/>
                </a:lnTo>
                <a:lnTo>
                  <a:pt x="2387630" y="108734"/>
                </a:lnTo>
                <a:lnTo>
                  <a:pt x="2345420" y="99036"/>
                </a:lnTo>
                <a:lnTo>
                  <a:pt x="2303036" y="89794"/>
                </a:lnTo>
                <a:lnTo>
                  <a:pt x="2260483" y="81008"/>
                </a:lnTo>
                <a:lnTo>
                  <a:pt x="2217766" y="72678"/>
                </a:lnTo>
                <a:lnTo>
                  <a:pt x="2174889" y="64802"/>
                </a:lnTo>
                <a:lnTo>
                  <a:pt x="2131859" y="57380"/>
                </a:lnTo>
                <a:lnTo>
                  <a:pt x="2088679" y="50412"/>
                </a:lnTo>
                <a:lnTo>
                  <a:pt x="2045354" y="43898"/>
                </a:lnTo>
                <a:lnTo>
                  <a:pt x="2001890" y="37836"/>
                </a:lnTo>
                <a:lnTo>
                  <a:pt x="1958291" y="32227"/>
                </a:lnTo>
                <a:lnTo>
                  <a:pt x="1914561" y="27069"/>
                </a:lnTo>
                <a:lnTo>
                  <a:pt x="1870707" y="22362"/>
                </a:lnTo>
                <a:lnTo>
                  <a:pt x="1826732" y="18106"/>
                </a:lnTo>
                <a:lnTo>
                  <a:pt x="1782642" y="14301"/>
                </a:lnTo>
                <a:lnTo>
                  <a:pt x="1738441" y="10945"/>
                </a:lnTo>
                <a:lnTo>
                  <a:pt x="1694134" y="8038"/>
                </a:lnTo>
                <a:lnTo>
                  <a:pt x="1649726" y="5579"/>
                </a:lnTo>
                <a:lnTo>
                  <a:pt x="1605222" y="3569"/>
                </a:lnTo>
                <a:lnTo>
                  <a:pt x="1560627" y="2007"/>
                </a:lnTo>
                <a:lnTo>
                  <a:pt x="1515946" y="891"/>
                </a:lnTo>
                <a:lnTo>
                  <a:pt x="1471183" y="222"/>
                </a:lnTo>
                <a:lnTo>
                  <a:pt x="1426344" y="0"/>
                </a:lnTo>
                <a:close/>
              </a:path>
            </a:pathLst>
          </a:custGeom>
          <a:solidFill>
            <a:srgbClr val="CEDED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8"/>
              <a:buFont typeface="Arial"/>
              <a:buNone/>
            </a:pPr>
            <a:endParaRPr sz="109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30268" y="529901"/>
            <a:ext cx="3798067" cy="578911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1"/>
          <p:cNvSpPr txBox="1"/>
          <p:nvPr/>
        </p:nvSpPr>
        <p:spPr>
          <a:xfrm>
            <a:off x="892919" y="5891519"/>
            <a:ext cx="3490000" cy="25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67" rIns="0" bIns="0" anchor="t" anchorCtr="0">
            <a:spAutoFit/>
          </a:bodyPr>
          <a:lstStyle/>
          <a:p>
            <a:pPr marL="769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"/>
              <a:buFont typeface="Arial"/>
              <a:buNone/>
            </a:pPr>
            <a:endParaRPr sz="157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71"/>
          <p:cNvSpPr txBox="1">
            <a:spLocks noGrp="1"/>
          </p:cNvSpPr>
          <p:nvPr>
            <p:ph type="body" idx="1" hasCustomPrompt="1"/>
          </p:nvPr>
        </p:nvSpPr>
        <p:spPr>
          <a:xfrm>
            <a:off x="900113" y="1697271"/>
            <a:ext cx="4430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kern="1200" cap="none" dirty="0">
                <a:solidFill>
                  <a:srgbClr val="F8485E"/>
                </a:solidFill>
                <a:latin typeface="Montserrat"/>
                <a:ea typeface="Montserrat"/>
                <a:cs typeface="Montserrat"/>
                <a:sym typeface="Montserrat Medium"/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 dirty="0"/>
              <a:t>PLAN</a:t>
            </a:r>
            <a:endParaRPr dirty="0"/>
          </a:p>
        </p:txBody>
      </p:sp>
      <p:sp>
        <p:nvSpPr>
          <p:cNvPr id="640" name="Google Shape;640;p71"/>
          <p:cNvSpPr txBox="1">
            <a:spLocks noGrp="1"/>
          </p:cNvSpPr>
          <p:nvPr>
            <p:ph type="body" idx="3"/>
          </p:nvPr>
        </p:nvSpPr>
        <p:spPr>
          <a:xfrm>
            <a:off x="900113" y="3882853"/>
            <a:ext cx="4430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4" name="Google Shape;644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oogle Shape;1476;p157" title="Amplify BCK 013 copy.jpg">
            <a:extLst>
              <a:ext uri="{FF2B5EF4-FFF2-40B4-BE49-F238E27FC236}">
                <a16:creationId xmlns:a16="http://schemas.microsoft.com/office/drawing/2014/main" id="{509EC219-5B34-1E4C-821D-715F081CE262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3">
            <a:alphaModFix/>
          </a:blip>
          <a:srcRect l="11324" r="11324"/>
          <a:stretch/>
        </p:blipFill>
        <p:spPr>
          <a:xfrm flipH="1">
            <a:off x="6312027" y="2000167"/>
            <a:ext cx="3160449" cy="3913335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995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الفواصل" preserve="1" userDrawn="1">
  <p:cSld name="الفواصل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13"/>
          <p:cNvSpPr/>
          <p:nvPr/>
        </p:nvSpPr>
        <p:spPr>
          <a:xfrm>
            <a:off x="428" y="3429000"/>
            <a:ext cx="12191200" cy="3429200"/>
          </a:xfrm>
          <a:prstGeom prst="rect">
            <a:avLst/>
          </a:prstGeom>
          <a:gradFill>
            <a:gsLst>
              <a:gs pos="0">
                <a:srgbClr val="3C3C3A">
                  <a:alpha val="0"/>
                </a:srgbClr>
              </a:gs>
              <a:gs pos="100000">
                <a:srgbClr val="1E1E1D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8"/>
              <a:buFont typeface="Arial"/>
              <a:buNone/>
            </a:pPr>
            <a:endParaRPr sz="109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492;p158">
            <a:extLst>
              <a:ext uri="{FF2B5EF4-FFF2-40B4-BE49-F238E27FC236}">
                <a16:creationId xmlns:a16="http://schemas.microsoft.com/office/drawing/2014/main" id="{3F658EFE-9E69-E7A7-2296-34ADCBD6F24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11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13"/>
          <p:cNvSpPr txBox="1">
            <a:spLocks noGrp="1"/>
          </p:cNvSpPr>
          <p:nvPr>
            <p:ph type="body" idx="1"/>
          </p:nvPr>
        </p:nvSpPr>
        <p:spPr>
          <a:xfrm>
            <a:off x="67557" y="3771775"/>
            <a:ext cx="6226711" cy="177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kern="1200" cap="none" dirty="0">
                <a:solidFill>
                  <a:srgbClr val="F8485E"/>
                </a:solidFill>
                <a:latin typeface="Montserrat"/>
                <a:ea typeface="Montserrat"/>
                <a:cs typeface="Montserrat"/>
                <a:sym typeface="Montserrat Medium"/>
              </a:defRPr>
            </a:lvl1pPr>
            <a:lvl2pPr marL="1219170" marR="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67" name="Google Shape;967;p113"/>
          <p:cNvSpPr txBox="1">
            <a:spLocks noGrp="1"/>
          </p:cNvSpPr>
          <p:nvPr>
            <p:ph type="body" idx="3"/>
          </p:nvPr>
        </p:nvSpPr>
        <p:spPr>
          <a:xfrm>
            <a:off x="67557" y="5655302"/>
            <a:ext cx="6226711" cy="815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Montserrat" pitchFamily="2" charset="0"/>
                <a:ea typeface="Montserrat" pitchFamily="2" charset="0"/>
                <a:cs typeface="Tajawal"/>
                <a:sym typeface="Tajawal"/>
              </a:defRPr>
            </a:lvl1pPr>
            <a:lvl2pPr marL="1219170" marR="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grpSp>
        <p:nvGrpSpPr>
          <p:cNvPr id="3" name="Google Shape;1615;p163">
            <a:extLst>
              <a:ext uri="{FF2B5EF4-FFF2-40B4-BE49-F238E27FC236}">
                <a16:creationId xmlns:a16="http://schemas.microsoft.com/office/drawing/2014/main" id="{A49440D5-E948-E971-E698-55ACB52D9E69}"/>
              </a:ext>
            </a:extLst>
          </p:cNvPr>
          <p:cNvGrpSpPr/>
          <p:nvPr userDrawn="1"/>
        </p:nvGrpSpPr>
        <p:grpSpPr>
          <a:xfrm>
            <a:off x="11861296" y="6528190"/>
            <a:ext cx="219935" cy="219873"/>
            <a:chOff x="808340" y="9967939"/>
            <a:chExt cx="618490" cy="618490"/>
          </a:xfrm>
        </p:grpSpPr>
        <p:sp>
          <p:nvSpPr>
            <p:cNvPr id="4" name="Google Shape;1616;p163">
              <a:extLst>
                <a:ext uri="{FF2B5EF4-FFF2-40B4-BE49-F238E27FC236}">
                  <a16:creationId xmlns:a16="http://schemas.microsoft.com/office/drawing/2014/main" id="{ED90D474-1B59-DB57-A136-DC8EE5A71876}"/>
                </a:ext>
              </a:extLst>
            </p:cNvPr>
            <p:cNvSpPr/>
            <p:nvPr/>
          </p:nvSpPr>
          <p:spPr>
            <a:xfrm>
              <a:off x="808340" y="9967939"/>
              <a:ext cx="618490" cy="618490"/>
            </a:xfrm>
            <a:custGeom>
              <a:avLst/>
              <a:gdLst/>
              <a:ahLst/>
              <a:cxnLst/>
              <a:rect l="l" t="t" r="r" b="b"/>
              <a:pathLst>
                <a:path w="618490" h="618490" extrusionOk="0">
                  <a:moveTo>
                    <a:pt x="308964" y="0"/>
                  </a:moveTo>
                  <a:lnTo>
                    <a:pt x="263308" y="3349"/>
                  </a:lnTo>
                  <a:lnTo>
                    <a:pt x="219733" y="13080"/>
                  </a:lnTo>
                  <a:lnTo>
                    <a:pt x="178715" y="28714"/>
                  </a:lnTo>
                  <a:lnTo>
                    <a:pt x="140733" y="49773"/>
                  </a:lnTo>
                  <a:lnTo>
                    <a:pt x="106265" y="75779"/>
                  </a:lnTo>
                  <a:lnTo>
                    <a:pt x="75788" y="106254"/>
                  </a:lnTo>
                  <a:lnTo>
                    <a:pt x="49781" y="140721"/>
                  </a:lnTo>
                  <a:lnTo>
                    <a:pt x="28720" y="178701"/>
                  </a:lnTo>
                  <a:lnTo>
                    <a:pt x="13085" y="219717"/>
                  </a:lnTo>
                  <a:lnTo>
                    <a:pt x="3352" y="263290"/>
                  </a:lnTo>
                  <a:lnTo>
                    <a:pt x="0" y="308943"/>
                  </a:lnTo>
                  <a:lnTo>
                    <a:pt x="3352" y="354627"/>
                  </a:lnTo>
                  <a:lnTo>
                    <a:pt x="13085" y="398201"/>
                  </a:lnTo>
                  <a:lnTo>
                    <a:pt x="28720" y="439217"/>
                  </a:lnTo>
                  <a:lnTo>
                    <a:pt x="49780" y="477197"/>
                  </a:lnTo>
                  <a:lnTo>
                    <a:pt x="75787" y="511664"/>
                  </a:lnTo>
                  <a:lnTo>
                    <a:pt x="106264" y="542140"/>
                  </a:lnTo>
                  <a:lnTo>
                    <a:pt x="140731" y="568147"/>
                  </a:lnTo>
                  <a:lnTo>
                    <a:pt x="178711" y="589208"/>
                  </a:lnTo>
                  <a:lnTo>
                    <a:pt x="219727" y="604843"/>
                  </a:lnTo>
                  <a:lnTo>
                    <a:pt x="263300" y="614576"/>
                  </a:lnTo>
                  <a:lnTo>
                    <a:pt x="308953" y="617928"/>
                  </a:lnTo>
                  <a:lnTo>
                    <a:pt x="354630" y="614576"/>
                  </a:lnTo>
                  <a:lnTo>
                    <a:pt x="398205" y="604843"/>
                  </a:lnTo>
                  <a:lnTo>
                    <a:pt x="439223" y="589207"/>
                  </a:lnTo>
                  <a:lnTo>
                    <a:pt x="477204" y="568147"/>
                  </a:lnTo>
                  <a:lnTo>
                    <a:pt x="511672" y="542139"/>
                  </a:lnTo>
                  <a:lnTo>
                    <a:pt x="542148" y="511663"/>
                  </a:lnTo>
                  <a:lnTo>
                    <a:pt x="568155" y="477194"/>
                  </a:lnTo>
                  <a:lnTo>
                    <a:pt x="589214" y="439213"/>
                  </a:lnTo>
                  <a:lnTo>
                    <a:pt x="604848" y="398195"/>
                  </a:lnTo>
                  <a:lnTo>
                    <a:pt x="614579" y="354620"/>
                  </a:lnTo>
                  <a:lnTo>
                    <a:pt x="617928" y="308964"/>
                  </a:lnTo>
                  <a:lnTo>
                    <a:pt x="614578" y="263308"/>
                  </a:lnTo>
                  <a:lnTo>
                    <a:pt x="604847" y="219732"/>
                  </a:lnTo>
                  <a:lnTo>
                    <a:pt x="589212" y="178714"/>
                  </a:lnTo>
                  <a:lnTo>
                    <a:pt x="568152" y="140731"/>
                  </a:lnTo>
                  <a:lnTo>
                    <a:pt x="542144" y="106262"/>
                  </a:lnTo>
                  <a:lnTo>
                    <a:pt x="511666" y="75784"/>
                  </a:lnTo>
                  <a:lnTo>
                    <a:pt x="477197" y="49776"/>
                  </a:lnTo>
                  <a:lnTo>
                    <a:pt x="439214" y="28716"/>
                  </a:lnTo>
                  <a:lnTo>
                    <a:pt x="398196" y="13081"/>
                  </a:lnTo>
                  <a:lnTo>
                    <a:pt x="354620" y="3350"/>
                  </a:lnTo>
                  <a:lnTo>
                    <a:pt x="308964" y="0"/>
                  </a:lnTo>
                  <a:close/>
                </a:path>
              </a:pathLst>
            </a:custGeom>
            <a:solidFill>
              <a:srgbClr val="EB47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18"/>
                <a:buFont typeface="Arial"/>
                <a:buNone/>
              </a:pPr>
              <a:endParaRPr sz="818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617;p163">
              <a:extLst>
                <a:ext uri="{FF2B5EF4-FFF2-40B4-BE49-F238E27FC236}">
                  <a16:creationId xmlns:a16="http://schemas.microsoft.com/office/drawing/2014/main" id="{6E79647E-95BC-E353-7328-8133BBD6BFA3}"/>
                </a:ext>
              </a:extLst>
            </p:cNvPr>
            <p:cNvSpPr/>
            <p:nvPr/>
          </p:nvSpPr>
          <p:spPr>
            <a:xfrm>
              <a:off x="919940" y="10070835"/>
              <a:ext cx="403859" cy="399415"/>
            </a:xfrm>
            <a:custGeom>
              <a:avLst/>
              <a:gdLst/>
              <a:ahLst/>
              <a:cxnLst/>
              <a:rect l="l" t="t" r="r" b="b"/>
              <a:pathLst>
                <a:path w="403859" h="399415" extrusionOk="0">
                  <a:moveTo>
                    <a:pt x="284870" y="0"/>
                  </a:moveTo>
                  <a:lnTo>
                    <a:pt x="209061" y="0"/>
                  </a:lnTo>
                  <a:lnTo>
                    <a:pt x="209061" y="325152"/>
                  </a:lnTo>
                  <a:lnTo>
                    <a:pt x="146477" y="325152"/>
                  </a:lnTo>
                  <a:lnTo>
                    <a:pt x="116633" y="320305"/>
                  </a:lnTo>
                  <a:lnTo>
                    <a:pt x="95110" y="306336"/>
                  </a:lnTo>
                  <a:lnTo>
                    <a:pt x="82075" y="284105"/>
                  </a:lnTo>
                  <a:lnTo>
                    <a:pt x="77693" y="254473"/>
                  </a:lnTo>
                  <a:lnTo>
                    <a:pt x="82296" y="223746"/>
                  </a:lnTo>
                  <a:lnTo>
                    <a:pt x="95699" y="201637"/>
                  </a:lnTo>
                  <a:lnTo>
                    <a:pt x="117296" y="188277"/>
                  </a:lnTo>
                  <a:lnTo>
                    <a:pt x="146477" y="183795"/>
                  </a:lnTo>
                  <a:lnTo>
                    <a:pt x="195302" y="183795"/>
                  </a:lnTo>
                  <a:lnTo>
                    <a:pt x="192182" y="161160"/>
                  </a:lnTo>
                  <a:lnTo>
                    <a:pt x="189262" y="145915"/>
                  </a:lnTo>
                  <a:lnTo>
                    <a:pt x="184852" y="131132"/>
                  </a:lnTo>
                  <a:lnTo>
                    <a:pt x="177261" y="109881"/>
                  </a:lnTo>
                  <a:lnTo>
                    <a:pt x="144592" y="109881"/>
                  </a:lnTo>
                  <a:lnTo>
                    <a:pt x="88695" y="117902"/>
                  </a:lnTo>
                  <a:lnTo>
                    <a:pt x="47728" y="139729"/>
                  </a:lnTo>
                  <a:lnTo>
                    <a:pt x="20251" y="172003"/>
                  </a:lnTo>
                  <a:lnTo>
                    <a:pt x="4822" y="211370"/>
                  </a:lnTo>
                  <a:lnTo>
                    <a:pt x="0" y="254473"/>
                  </a:lnTo>
                  <a:lnTo>
                    <a:pt x="7740" y="307359"/>
                  </a:lnTo>
                  <a:lnTo>
                    <a:pt x="29006" y="347949"/>
                  </a:lnTo>
                  <a:lnTo>
                    <a:pt x="60860" y="376555"/>
                  </a:lnTo>
                  <a:lnTo>
                    <a:pt x="100367" y="393490"/>
                  </a:lnTo>
                  <a:lnTo>
                    <a:pt x="144592" y="399066"/>
                  </a:lnTo>
                  <a:lnTo>
                    <a:pt x="284870" y="399066"/>
                  </a:lnTo>
                  <a:lnTo>
                    <a:pt x="284870" y="183041"/>
                  </a:lnTo>
                  <a:lnTo>
                    <a:pt x="403233" y="183041"/>
                  </a:lnTo>
                  <a:lnTo>
                    <a:pt x="403233" y="109881"/>
                  </a:lnTo>
                  <a:lnTo>
                    <a:pt x="284870" y="109881"/>
                  </a:lnTo>
                  <a:lnTo>
                    <a:pt x="2848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18"/>
                <a:buFont typeface="Arial"/>
                <a:buNone/>
              </a:pPr>
              <a:endParaRPr sz="81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017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subheader, text" preserve="1" userDrawn="1">
  <p:cSld name="1_Header, subheader, text"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218"/>
          <p:cNvSpPr txBox="1">
            <a:spLocks noGrp="1"/>
          </p:cNvSpPr>
          <p:nvPr>
            <p:ph type="body" idx="1"/>
          </p:nvPr>
        </p:nvSpPr>
        <p:spPr>
          <a:xfrm>
            <a:off x="720000" y="2077376"/>
            <a:ext cx="10752000" cy="39858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None/>
              <a:defRPr sz="14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1219170" lvl="1" indent="-414856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828754" lvl="2" indent="-414856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438339" lvl="3" indent="-414856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3047924" lvl="4" indent="-414856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3657509" lvl="5" indent="-414856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4267093" lvl="6" indent="-414856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4876678" lvl="7" indent="-414856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5486263" lvl="8" indent="-414856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 dirty="0"/>
          </a:p>
        </p:txBody>
      </p:sp>
      <p:pic>
        <p:nvPicPr>
          <p:cNvPr id="2" name="Google Shape;35;p69">
            <a:extLst>
              <a:ext uri="{FF2B5EF4-FFF2-40B4-BE49-F238E27FC236}">
                <a16:creationId xmlns:a16="http://schemas.microsoft.com/office/drawing/2014/main" id="{2EC49EAB-29CF-3CF2-01AA-51CA530E195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400090" y="290244"/>
            <a:ext cx="663686" cy="6212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64;p200">
            <a:extLst>
              <a:ext uri="{FF2B5EF4-FFF2-40B4-BE49-F238E27FC236}">
                <a16:creationId xmlns:a16="http://schemas.microsoft.com/office/drawing/2014/main" id="{97DCCB09-EB87-1E40-2903-37AFA1A587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90244"/>
            <a:ext cx="9283979" cy="8121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1900"/>
              <a:buFont typeface="Montserrat Light"/>
              <a:buNone/>
              <a:defRPr sz="4800" b="1" i="0" u="none" strike="noStrike" kern="1200" cap="none" dirty="0">
                <a:solidFill>
                  <a:srgbClr val="F8485E"/>
                </a:solidFill>
                <a:latin typeface="Montserrat"/>
                <a:ea typeface="Montserrat"/>
                <a:cs typeface="Montserrat"/>
                <a:sym typeface="Montserrat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1900"/>
              <a:buFont typeface="Montserrat Light"/>
              <a:buNone/>
              <a:defRPr sz="2533">
                <a:solidFill>
                  <a:srgbClr val="3C3C3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1900"/>
              <a:buFont typeface="Montserrat Light"/>
              <a:buNone/>
              <a:defRPr sz="2533">
                <a:solidFill>
                  <a:srgbClr val="3C3C3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1900"/>
              <a:buFont typeface="Montserrat Light"/>
              <a:buNone/>
              <a:defRPr sz="2533">
                <a:solidFill>
                  <a:srgbClr val="3C3C3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1900"/>
              <a:buFont typeface="Montserrat Light"/>
              <a:buNone/>
              <a:defRPr sz="2533">
                <a:solidFill>
                  <a:srgbClr val="3C3C3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1900"/>
              <a:buFont typeface="Montserrat Light"/>
              <a:buNone/>
              <a:defRPr sz="2533">
                <a:solidFill>
                  <a:srgbClr val="3C3C3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1900"/>
              <a:buFont typeface="Montserrat Light"/>
              <a:buNone/>
              <a:defRPr sz="2533">
                <a:solidFill>
                  <a:srgbClr val="3C3C3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1900"/>
              <a:buFont typeface="Montserrat Light"/>
              <a:buNone/>
              <a:defRPr sz="2533">
                <a:solidFill>
                  <a:srgbClr val="3C3C3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C3A"/>
              </a:buClr>
              <a:buSzPts val="1900"/>
              <a:buFont typeface="Montserrat Light"/>
              <a:buNone/>
              <a:defRPr sz="2533">
                <a:solidFill>
                  <a:srgbClr val="3C3C3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04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default image 1" preserve="1">
  <p:cSld name="1_Closing slide with default image 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95;p41">
            <a:extLst>
              <a:ext uri="{FF2B5EF4-FFF2-40B4-BE49-F238E27FC236}">
                <a16:creationId xmlns:a16="http://schemas.microsoft.com/office/drawing/2014/main" id="{383BF3F2-65E7-5C2A-66E1-EBC514D04D7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Google Shape;496;p41">
            <a:extLst>
              <a:ext uri="{FF2B5EF4-FFF2-40B4-BE49-F238E27FC236}">
                <a16:creationId xmlns:a16="http://schemas.microsoft.com/office/drawing/2014/main" id="{1971A774-6995-AED9-23D7-7F8B58C1771F}"/>
              </a:ext>
            </a:extLst>
          </p:cNvPr>
          <p:cNvSpPr txBox="1"/>
          <p:nvPr/>
        </p:nvSpPr>
        <p:spPr>
          <a:xfrm>
            <a:off x="719667" y="1439334"/>
            <a:ext cx="10752667" cy="3992033"/>
          </a:xfrm>
          <a:prstGeom prst="rect">
            <a:avLst/>
          </a:prstGeom>
          <a:noFill/>
          <a:ln>
            <a:noFill/>
          </a:ln>
          <a:effectLst>
            <a:outerShdw blurRad="1428750" algn="bl" rotWithShape="0">
              <a:schemeClr val="dk2"/>
            </a:outerShdw>
          </a:effectLst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GB" sz="9333" kern="0" dirty="0">
                <a:solidFill>
                  <a:schemeClr val="lt1"/>
                </a:solidFill>
                <a:latin typeface="Aptos SemiBold" panose="020B0004020202020204" pitchFamily="34" charset="0"/>
                <a:ea typeface="Montserrat Medium"/>
                <a:cs typeface="Montserrat Medium"/>
                <a:sym typeface="Montserrat Medium"/>
              </a:rPr>
              <a:t>Thank you!</a:t>
            </a:r>
            <a:endParaRPr sz="9333" kern="0" dirty="0">
              <a:solidFill>
                <a:schemeClr val="lt1"/>
              </a:solidFill>
              <a:latin typeface="Aptos SemiBold" panose="020B0004020202020204" pitchFamily="34" charset="0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Google Shape;497;p41">
            <a:extLst>
              <a:ext uri="{FF2B5EF4-FFF2-40B4-BE49-F238E27FC236}">
                <a16:creationId xmlns:a16="http://schemas.microsoft.com/office/drawing/2014/main" id="{85CBC271-03E6-4C79-149A-38401F10AD5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1" y="484717"/>
            <a:ext cx="2404533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498;p41">
            <a:extLst>
              <a:ext uri="{FF2B5EF4-FFF2-40B4-BE49-F238E27FC236}">
                <a16:creationId xmlns:a16="http://schemas.microsoft.com/office/drawing/2014/main" id="{40F5CAEC-94F3-A708-C78E-4B6E8F111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668" y="6377517"/>
            <a:ext cx="3153833" cy="4804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fr-FR" sz="1067" b="1">
                <a:solidFill>
                  <a:srgbClr val="FFFFFF"/>
                </a:solidFill>
                <a:latin typeface="Aptos" panose="020B0004020202020204" pitchFamily="34" charset="0"/>
                <a:sym typeface="Montserrat" pitchFamily="2" charset="0"/>
              </a:rPr>
              <a:t>Devoteam</a:t>
            </a:r>
            <a:r>
              <a:rPr lang="en-GB" altLang="fr-FR" sz="1067">
                <a:solidFill>
                  <a:srgbClr val="FFFFFF"/>
                </a:solidFill>
                <a:latin typeface="Aptos" panose="020B0004020202020204" pitchFamily="34" charset="0"/>
                <a:sym typeface="Montserrat" pitchFamily="2" charset="0"/>
              </a:rPr>
              <a:t> |</a:t>
            </a:r>
            <a:r>
              <a:rPr lang="en-GB" altLang="fr-FR" sz="1067">
                <a:solidFill>
                  <a:srgbClr val="3C3C3A"/>
                </a:solidFill>
                <a:latin typeface="Aptos" panose="020B0004020202020204" pitchFamily="34" charset="0"/>
                <a:sym typeface="Montserrat" pitchFamily="2" charset="0"/>
              </a:rPr>
              <a:t> </a:t>
            </a:r>
            <a:r>
              <a:rPr lang="en-GB" altLang="fr-FR" sz="1067" b="1">
                <a:solidFill>
                  <a:srgbClr val="F8485E"/>
                </a:solidFill>
                <a:latin typeface="Aptos" panose="020B0004020202020204" pitchFamily="34" charset="0"/>
                <a:sym typeface="Montserrat" pitchFamily="2" charset="0"/>
              </a:rPr>
              <a:t>AI-driven tech consulting</a:t>
            </a:r>
            <a:endParaRPr lang="fr-FR" altLang="fr-FR" sz="1067" b="1">
              <a:solidFill>
                <a:srgbClr val="F8485E"/>
              </a:solidFill>
              <a:latin typeface="Aptos" panose="020B0004020202020204" pitchFamily="34" charset="0"/>
              <a:sym typeface="Montserrat" pitchFamily="2" charset="0"/>
            </a:endParaRPr>
          </a:p>
          <a:p>
            <a:pPr algn="r" eaLnBrk="1" hangingPunct="1">
              <a:defRPr/>
            </a:pPr>
            <a:endParaRPr lang="fr-FR" altLang="fr-FR" sz="1067">
              <a:solidFill>
                <a:srgbClr val="3C3C3A"/>
              </a:solidFill>
              <a:latin typeface="Aptos SemiBold" panose="020B0004020202020204" pitchFamily="34" charset="0"/>
              <a:sym typeface="Montserrat Medium" pitchFamily="2" charset="0"/>
            </a:endParaRPr>
          </a:p>
        </p:txBody>
      </p:sp>
      <p:sp>
        <p:nvSpPr>
          <p:cNvPr id="6" name="Google Shape;499;p41">
            <a:extLst>
              <a:ext uri="{FF2B5EF4-FFF2-40B4-BE49-F238E27FC236}">
                <a16:creationId xmlns:a16="http://schemas.microsoft.com/office/drawing/2014/main" id="{3220EAE7-9277-CD19-C701-A35A40FC4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7533" y="6377517"/>
            <a:ext cx="5384800" cy="4804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EB94C6B0-1AC1-44D2-868A-A297620075BF}" type="slidenum">
              <a:rPr lang="en-GB" altLang="fr-FR" sz="1067" smtClean="0">
                <a:solidFill>
                  <a:srgbClr val="FFFFFF"/>
                </a:solidFill>
                <a:latin typeface="Aptos SemiBold" panose="020B0004020202020204" pitchFamily="34" charset="0"/>
                <a:sym typeface="Montserrat Medium" pitchFamily="2" charset="0"/>
              </a:rPr>
              <a:pPr algn="r" eaLnBrk="1" hangingPunct="1">
                <a:defRPr/>
              </a:pPr>
              <a:t>‹#›</a:t>
            </a:fld>
            <a:endParaRPr lang="fr-FR" altLang="fr-FR" sz="1067">
              <a:solidFill>
                <a:srgbClr val="FFFFFF"/>
              </a:solidFill>
              <a:latin typeface="Aptos SemiBold" panose="020B0004020202020204" pitchFamily="34" charset="0"/>
              <a:sym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94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96"/>
          <p:cNvSpPr txBox="1">
            <a:spLocks noGrp="1"/>
          </p:cNvSpPr>
          <p:nvPr>
            <p:ph type="title"/>
          </p:nvPr>
        </p:nvSpPr>
        <p:spPr>
          <a:xfrm>
            <a:off x="899600" y="772600"/>
            <a:ext cx="77680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 Medium"/>
              <a:buNone/>
              <a:defRPr sz="15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9" name="Google Shape;1449;p196"/>
          <p:cNvSpPr txBox="1">
            <a:spLocks noGrp="1"/>
          </p:cNvSpPr>
          <p:nvPr>
            <p:ph type="body" idx="1"/>
          </p:nvPr>
        </p:nvSpPr>
        <p:spPr>
          <a:xfrm>
            <a:off x="941933" y="1682767"/>
            <a:ext cx="6074800" cy="2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L="457200" marR="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  <a:def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■"/>
              <a:def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  <a:def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■"/>
              <a:def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  <a:def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■"/>
              <a:defRPr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6249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5" r:id="rId2"/>
    <p:sldLayoutId id="2147483728" r:id="rId3"/>
    <p:sldLayoutId id="2147483729" r:id="rId4"/>
    <p:sldLayoutId id="2147483722" r:id="rId5"/>
    <p:sldLayoutId id="214748372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9797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3C3C3A"/>
      </a:dk1>
      <a:lt1>
        <a:srgbClr val="FFFFFF"/>
      </a:lt1>
      <a:dk2>
        <a:srgbClr val="3C3C3A"/>
      </a:dk2>
      <a:lt2>
        <a:srgbClr val="F8485E"/>
      </a:lt2>
      <a:accent1>
        <a:srgbClr val="F8485E"/>
      </a:accent1>
      <a:accent2>
        <a:srgbClr val="FCA2AE"/>
      </a:accent2>
      <a:accent3>
        <a:srgbClr val="FDDADE"/>
      </a:accent3>
      <a:accent4>
        <a:srgbClr val="D7EBE7"/>
      </a:accent4>
      <a:accent5>
        <a:srgbClr val="EFEADC"/>
      </a:accent5>
      <a:accent6>
        <a:srgbClr val="EFEEEE"/>
      </a:accent6>
      <a:hlink>
        <a:srgbClr val="F84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SemiBold</vt:lpstr>
      <vt:lpstr>Arial</vt:lpstr>
      <vt:lpstr>Calibri</vt:lpstr>
      <vt:lpstr>Montserrat</vt:lpstr>
      <vt:lpstr>Montserrat Light</vt:lpstr>
      <vt:lpstr>Montserrat Medium</vt:lpstr>
      <vt:lpstr>Simple Light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Farah TROUDI</dc:creator>
  <cp:lastModifiedBy>DEVOTEAM</cp:lastModifiedBy>
  <cp:revision>95</cp:revision>
  <dcterms:created xsi:type="dcterms:W3CDTF">2025-08-20T08:47:47Z</dcterms:created>
  <dcterms:modified xsi:type="dcterms:W3CDTF">2025-12-18T09:37:09Z</dcterms:modified>
</cp:coreProperties>
</file>